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3"/>
    <p:restoredTop sz="86464"/>
  </p:normalViewPr>
  <p:slideViewPr>
    <p:cSldViewPr snapToGrid="0" snapToObjects="1">
      <p:cViewPr varScale="1">
        <p:scale>
          <a:sx n="66" d="100"/>
          <a:sy n="66" d="100"/>
        </p:scale>
        <p:origin x="200" y="1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A5C3F-76CD-7546-B3FA-5A13B6AB0AB8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1687E-45ED-4644-8502-F2386530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61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31687E-45ED-4644-8502-F2386530168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72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185D2-23CB-E54F-8F30-999E94D84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99A06B-C81E-F047-9588-5DD950534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BCEA73-B688-4843-818C-3409E50D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34D3E0-E60D-2F44-A7AD-BB1C32EB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354DB5-D746-4442-B0D3-64E8D4B2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82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B58271-FF5F-6A4E-A28B-F6144E00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97A222-7701-0449-ABFF-D8C51CEA1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7D9F9F-A2AB-B142-A086-5A74F41C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11824-BAAB-194D-BCC6-46BDDDD9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8C5425-9FE9-924F-9298-326C7AC8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74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BDEED9-BA0A-AA4A-A7A5-662687C4D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1CFADD-DE2F-5A4B-945E-5E7468191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E854C0-60A2-054A-9E88-4DC20308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0FCB17-DED3-5C4E-8A5B-D5DF42A2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57FDA0-7FCB-E242-9A38-16FE6943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20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18753-FCE3-A648-83C6-F041328B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6BC1AE-DDFE-CF47-BDFD-E9D1835D9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162D5D-FE35-1048-A082-C705B25B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F12D4E-B8DF-3C49-8E01-66542B35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A26937-A57B-DA41-8213-389FEC2B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19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DFB78-BC03-154D-B7B6-B83BA278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0D720D-E350-D64B-BE86-E46366881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E85426-0305-8E4C-AFCC-933B6137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FA8265-3ABA-3949-8689-70B5AB13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7C06B2-B1DD-EF49-9F39-772B50BD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13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9EA2B-B377-334E-B843-760DD5CD1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07B15F-6880-A84F-BF10-3AE3896B6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116E0D-322C-3949-BE82-C94791171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E4EB11-4FBF-4440-ACF2-B895C7BC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49EF69-D85E-E84D-9AF1-40F6901D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049D40-404F-424A-9E89-4B9E67F40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3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3C367-4C6F-0F40-8507-9FA9C85F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850665-F629-BF4F-9C09-58AC9310E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C408A4-A40B-B141-ABC7-F064310DD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328F57-B0FB-B54A-AC77-AE61CF71C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545533-0BA4-9649-86FF-EAF94F210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B18CF3-160D-CB4B-858A-AE651A4A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087F90-76E1-ED4C-BC46-5E5D2C8C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D11F11-97CE-A241-8603-49782CF7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68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C7351-3AE4-B049-B43F-10362DA5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B8AEC7-DFB1-6E42-A975-825972EA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B672A2-F2AF-3042-AF59-E786DECC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F2665C-6FC2-A247-88E1-C91FD8E7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8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64528F-66B3-874D-95ED-6E428AA2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B2590B-927F-1B47-BA4B-A23813F2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B9FED7-5CE6-4842-B100-69151EEB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9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A70A2-FAAD-7D41-BC96-8D67D758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F1E867-4849-B44E-8E4E-9A3E0EE12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CA9CB6-351A-E342-ACE9-4216B0108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08AF12-1AF1-F64E-9B08-4D56A50F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2C6DDB-AF52-D74C-AD5E-B7BB8E73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89B42C-64FB-1D4D-A576-F4165A8A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04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67205-E09A-4C46-AEC1-9D0AEEB2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405FF8-9B76-D346-9455-627FF67BD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984B62-F70B-B048-984E-B373AB36B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1194BF-B372-2743-98B3-C10F5916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B4C1C4-338F-1849-A52E-5C87403D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D31AB5-E278-9B41-8539-4CBFCC34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43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693217-78BC-F24E-81E0-22D15D39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E0DADC-7C10-854B-81D8-ED8F24F77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5D1C84-F931-FE40-B610-8A542F306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EF8DE-2A1D-4643-8924-339BBBB47ADF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038A39-17F3-9641-9CF3-8A07DBDF7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215E98-146F-8442-9F7F-53A09C1A1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86E71-6AFA-824A-B4AC-468CA1C12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3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credit-agricole.fr/" TargetMode="External"/><Relationship Id="rId18" Type="http://schemas.openxmlformats.org/officeDocument/2006/relationships/image" Target="../media/image8.png"/><Relationship Id="rId26" Type="http://schemas.openxmlformats.org/officeDocument/2006/relationships/image" Target="../media/image12.jpeg"/><Relationship Id="rId21" Type="http://schemas.openxmlformats.org/officeDocument/2006/relationships/hyperlink" Target="https://www.monsterenergy.com/fr/fr/products/monster-energy" TargetMode="External"/><Relationship Id="rId34" Type="http://schemas.openxmlformats.org/officeDocument/2006/relationships/image" Target="../media/image16.jpeg"/><Relationship Id="rId7" Type="http://schemas.openxmlformats.org/officeDocument/2006/relationships/hyperlink" Target="https://www.givenchy.com/fr/fr/homepage?cmpid&amp;gclid=Cj0KCQjw1a6EBhC0ARIsAOiTkrGQ7WBDf4epGogXBsywl9LWM6W3LTCCiKy1Fx-PcwSUuNZ-wrmeKIUaAtApEALw_wcB" TargetMode="External"/><Relationship Id="rId12" Type="http://schemas.openxmlformats.org/officeDocument/2006/relationships/image" Target="../media/image5.png"/><Relationship Id="rId17" Type="http://schemas.openxmlformats.org/officeDocument/2006/relationships/hyperlink" Target="https://www.nespresso.com/fr/fr/" TargetMode="External"/><Relationship Id="rId25" Type="http://schemas.openxmlformats.org/officeDocument/2006/relationships/hyperlink" Target="http://brasseriesdebourbon.com/nos-marques-rafraichissantes/" TargetMode="External"/><Relationship Id="rId33" Type="http://schemas.openxmlformats.org/officeDocument/2006/relationships/hyperlink" Target="https://www.mini.fr/fr_FR/home.html" TargetMode="External"/><Relationship Id="rId38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29" Type="http://schemas.openxmlformats.org/officeDocument/2006/relationships/hyperlink" Target="https://www.citroen.fr/citroen-live.html?gclid=Cj0KCQjw1a6EBhC0ARIsAOiTkrFRJwZ0ndB-op3IzjevJfDEax1yCInoS15YX1zHgk2jD6p2ABaEGxkaAhTREALw_wcB&amp;gclsrc=aw.d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s://wwws.airfrance.fr/" TargetMode="External"/><Relationship Id="rId24" Type="http://schemas.openxmlformats.org/officeDocument/2006/relationships/image" Target="../media/image11.png"/><Relationship Id="rId32" Type="http://schemas.openxmlformats.org/officeDocument/2006/relationships/image" Target="../media/image15.jpeg"/><Relationship Id="rId37" Type="http://schemas.openxmlformats.org/officeDocument/2006/relationships/hyperlink" Target="https://www.dior.com/fr_fr?gclid=Cj0KCQjw1a6EBhC0ARIsAOiTkrHPcQwpkb2DpqhnKYzGset_eRe5zqKwGrc9M6ut-c4VSdiPYZ_5ERcaAnByEALw_wcB" TargetMode="External"/><Relationship Id="rId5" Type="http://schemas.openxmlformats.org/officeDocument/2006/relationships/hyperlink" Target="https://www.canalplus.com/" TargetMode="External"/><Relationship Id="rId15" Type="http://schemas.openxmlformats.org/officeDocument/2006/relationships/hyperlink" Target="https://www.e.leclerc/" TargetMode="External"/><Relationship Id="rId23" Type="http://schemas.openxmlformats.org/officeDocument/2006/relationships/hyperlink" Target="https://www.rtl.fr/" TargetMode="External"/><Relationship Id="rId28" Type="http://schemas.openxmlformats.org/officeDocument/2006/relationships/image" Target="../media/image13.jpeg"/><Relationship Id="rId36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hyperlink" Target="https://www.paul.fr/fr/" TargetMode="External"/><Relationship Id="rId31" Type="http://schemas.openxmlformats.org/officeDocument/2006/relationships/hyperlink" Target="https://www.keepcool.fr/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www.guerlain.com/fr/fr-fr#anchor-section-0" TargetMode="External"/><Relationship Id="rId14" Type="http://schemas.openxmlformats.org/officeDocument/2006/relationships/image" Target="../media/image6.png"/><Relationship Id="rId22" Type="http://schemas.openxmlformats.org/officeDocument/2006/relationships/image" Target="../media/image10.jpeg"/><Relationship Id="rId27" Type="http://schemas.openxmlformats.org/officeDocument/2006/relationships/hyperlink" Target="https://www.bmw.fr/fr/accueil.html" TargetMode="External"/><Relationship Id="rId30" Type="http://schemas.openxmlformats.org/officeDocument/2006/relationships/image" Target="../media/image14.jpeg"/><Relationship Id="rId35" Type="http://schemas.openxmlformats.org/officeDocument/2006/relationships/hyperlink" Target="https://www.nae-erboristeria.fr/fr/home.html?gclid=Cj0KCQjw1a6EBhC0ARIsAOiTkrGS6K-JR1LfvYAeR4zHoInoY7s5razjyh7oW2mP60XbQV7vrjfpF-kaAqZTEALw_wcB" TargetMode="External"/><Relationship Id="rId8" Type="http://schemas.openxmlformats.org/officeDocument/2006/relationships/image" Target="../media/image3.png"/><Relationship Id="rId3" Type="http://schemas.openxmlformats.org/officeDocument/2006/relationships/hyperlink" Target="https://www.frenchbee.com/fr?gclid=Cj0KCQjw1a6EBhC0ARIsAOiTkrHFEKBqrgkPUSWk3Bknu7T3wOEG5mdpaoKF6DgEzQ4W5OMyg5pD0bAaAkzXEALw_wc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hlinkClick r:id="rId3"/>
            <a:extLst>
              <a:ext uri="{FF2B5EF4-FFF2-40B4-BE49-F238E27FC236}">
                <a16:creationId xmlns:a16="http://schemas.microsoft.com/office/drawing/2014/main" id="{9FA838B3-B288-9446-BECC-0AA8984A26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7" y="315585"/>
            <a:ext cx="3865911" cy="604048"/>
          </a:xfrm>
          <a:prstGeom prst="rect">
            <a:avLst/>
          </a:prstGeom>
        </p:spPr>
      </p:pic>
      <p:pic>
        <p:nvPicPr>
          <p:cNvPr id="7" name="Image 6">
            <a:hlinkClick r:id="rId5"/>
            <a:extLst>
              <a:ext uri="{FF2B5EF4-FFF2-40B4-BE49-F238E27FC236}">
                <a16:creationId xmlns:a16="http://schemas.microsoft.com/office/drawing/2014/main" id="{0D8D260E-EE7C-7244-B7AE-3F91AC1025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1376" y="1515682"/>
            <a:ext cx="1809472" cy="1018060"/>
          </a:xfrm>
          <a:prstGeom prst="rect">
            <a:avLst/>
          </a:prstGeom>
        </p:spPr>
      </p:pic>
      <p:pic>
        <p:nvPicPr>
          <p:cNvPr id="11" name="Image 10">
            <a:hlinkClick r:id="rId7"/>
            <a:extLst>
              <a:ext uri="{FF2B5EF4-FFF2-40B4-BE49-F238E27FC236}">
                <a16:creationId xmlns:a16="http://schemas.microsoft.com/office/drawing/2014/main" id="{B67F538F-8DA2-9646-92AE-A57781C3AB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89830" y="197226"/>
            <a:ext cx="2081285" cy="1176620"/>
          </a:xfrm>
          <a:prstGeom prst="rect">
            <a:avLst/>
          </a:prstGeom>
        </p:spPr>
      </p:pic>
      <p:pic>
        <p:nvPicPr>
          <p:cNvPr id="13" name="Image 12">
            <a:hlinkClick r:id="rId9"/>
            <a:extLst>
              <a:ext uri="{FF2B5EF4-FFF2-40B4-BE49-F238E27FC236}">
                <a16:creationId xmlns:a16="http://schemas.microsoft.com/office/drawing/2014/main" id="{4B8140DD-9FBC-5946-A56B-27F996032F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0800000" flipH="1" flipV="1">
            <a:off x="6153483" y="4747367"/>
            <a:ext cx="2812705" cy="869461"/>
          </a:xfrm>
          <a:prstGeom prst="rect">
            <a:avLst/>
          </a:prstGeom>
        </p:spPr>
      </p:pic>
      <p:pic>
        <p:nvPicPr>
          <p:cNvPr id="15" name="Image 14">
            <a:hlinkClick r:id="rId11"/>
            <a:extLst>
              <a:ext uri="{FF2B5EF4-FFF2-40B4-BE49-F238E27FC236}">
                <a16:creationId xmlns:a16="http://schemas.microsoft.com/office/drawing/2014/main" id="{9ED80A72-1729-6343-A0C8-B4981F053B0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1287" y="34084"/>
            <a:ext cx="2655908" cy="1295565"/>
          </a:xfrm>
          <a:prstGeom prst="rect">
            <a:avLst/>
          </a:prstGeom>
        </p:spPr>
      </p:pic>
      <p:pic>
        <p:nvPicPr>
          <p:cNvPr id="17" name="Image 16">
            <a:hlinkClick r:id="rId13"/>
            <a:extLst>
              <a:ext uri="{FF2B5EF4-FFF2-40B4-BE49-F238E27FC236}">
                <a16:creationId xmlns:a16="http://schemas.microsoft.com/office/drawing/2014/main" id="{D065DE5B-E349-044C-860E-F912AA7C531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75797" y="1194847"/>
            <a:ext cx="3331974" cy="1338895"/>
          </a:xfrm>
          <a:prstGeom prst="rect">
            <a:avLst/>
          </a:prstGeom>
        </p:spPr>
      </p:pic>
      <p:pic>
        <p:nvPicPr>
          <p:cNvPr id="19" name="Image 18">
            <a:hlinkClick r:id="rId15"/>
            <a:extLst>
              <a:ext uri="{FF2B5EF4-FFF2-40B4-BE49-F238E27FC236}">
                <a16:creationId xmlns:a16="http://schemas.microsoft.com/office/drawing/2014/main" id="{A4436C17-A6CD-EE4D-A149-2BC5147FFA5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01287" y="5901622"/>
            <a:ext cx="3051923" cy="755351"/>
          </a:xfrm>
          <a:prstGeom prst="rect">
            <a:avLst/>
          </a:prstGeom>
        </p:spPr>
      </p:pic>
      <p:pic>
        <p:nvPicPr>
          <p:cNvPr id="23" name="Image 22">
            <a:hlinkClick r:id="rId17"/>
            <a:extLst>
              <a:ext uri="{FF2B5EF4-FFF2-40B4-BE49-F238E27FC236}">
                <a16:creationId xmlns:a16="http://schemas.microsoft.com/office/drawing/2014/main" id="{A4A767EE-5FAA-464F-AA7E-1058E393836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5862" y="1009919"/>
            <a:ext cx="3431643" cy="2160729"/>
          </a:xfrm>
          <a:prstGeom prst="rect">
            <a:avLst/>
          </a:prstGeom>
        </p:spPr>
      </p:pic>
      <p:pic>
        <p:nvPicPr>
          <p:cNvPr id="25" name="Image 24">
            <a:hlinkClick r:id="rId19"/>
            <a:extLst>
              <a:ext uri="{FF2B5EF4-FFF2-40B4-BE49-F238E27FC236}">
                <a16:creationId xmlns:a16="http://schemas.microsoft.com/office/drawing/2014/main" id="{821AB715-7DA1-3C4F-83D2-74D2862AAF4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950681" y="4488673"/>
            <a:ext cx="1849132" cy="1386849"/>
          </a:xfrm>
          <a:prstGeom prst="rect">
            <a:avLst/>
          </a:prstGeom>
        </p:spPr>
      </p:pic>
      <p:pic>
        <p:nvPicPr>
          <p:cNvPr id="21" name="Image 20">
            <a:hlinkClick r:id="rId21"/>
            <a:extLst>
              <a:ext uri="{FF2B5EF4-FFF2-40B4-BE49-F238E27FC236}">
                <a16:creationId xmlns:a16="http://schemas.microsoft.com/office/drawing/2014/main" id="{63B0CA99-BB78-B444-A1C3-B277C7EAD1C6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15577" y="4997338"/>
            <a:ext cx="2281067" cy="1281960"/>
          </a:xfrm>
          <a:prstGeom prst="rect">
            <a:avLst/>
          </a:prstGeom>
        </p:spPr>
      </p:pic>
      <p:pic>
        <p:nvPicPr>
          <p:cNvPr id="27" name="Image 26">
            <a:hlinkClick r:id="rId23"/>
            <a:extLst>
              <a:ext uri="{FF2B5EF4-FFF2-40B4-BE49-F238E27FC236}">
                <a16:creationId xmlns:a16="http://schemas.microsoft.com/office/drawing/2014/main" id="{8CD799E1-6D19-7B4A-8F6B-29737098892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49053" y="3278424"/>
            <a:ext cx="1738051" cy="1241258"/>
          </a:xfrm>
          <a:prstGeom prst="rect">
            <a:avLst/>
          </a:prstGeom>
        </p:spPr>
      </p:pic>
      <p:pic>
        <p:nvPicPr>
          <p:cNvPr id="29" name="Image 28">
            <a:hlinkClick r:id="rId25"/>
            <a:extLst>
              <a:ext uri="{FF2B5EF4-FFF2-40B4-BE49-F238E27FC236}">
                <a16:creationId xmlns:a16="http://schemas.microsoft.com/office/drawing/2014/main" id="{4B882A85-AA3A-E74F-8D86-E1D51BF599D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732738" y="210996"/>
            <a:ext cx="1723582" cy="1723582"/>
          </a:xfrm>
          <a:prstGeom prst="rect">
            <a:avLst/>
          </a:prstGeom>
        </p:spPr>
      </p:pic>
      <p:pic>
        <p:nvPicPr>
          <p:cNvPr id="31" name="Image 30">
            <a:hlinkClick r:id="rId27"/>
            <a:extLst>
              <a:ext uri="{FF2B5EF4-FFF2-40B4-BE49-F238E27FC236}">
                <a16:creationId xmlns:a16="http://schemas.microsoft.com/office/drawing/2014/main" id="{DC1B99E1-C6CF-BA4E-BD55-500C92A8840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841247" y="3327552"/>
            <a:ext cx="2691812" cy="1345906"/>
          </a:xfrm>
          <a:prstGeom prst="rect">
            <a:avLst/>
          </a:prstGeom>
        </p:spPr>
      </p:pic>
      <p:pic>
        <p:nvPicPr>
          <p:cNvPr id="33" name="Image 32">
            <a:hlinkClick r:id="rId29"/>
            <a:extLst>
              <a:ext uri="{FF2B5EF4-FFF2-40B4-BE49-F238E27FC236}">
                <a16:creationId xmlns:a16="http://schemas.microsoft.com/office/drawing/2014/main" id="{49691418-EEA7-9845-BB08-07DA9DBFD2BC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989432" y="2790747"/>
            <a:ext cx="1981684" cy="1299985"/>
          </a:xfrm>
          <a:prstGeom prst="rect">
            <a:avLst/>
          </a:prstGeom>
        </p:spPr>
      </p:pic>
      <p:pic>
        <p:nvPicPr>
          <p:cNvPr id="35" name="Image 34">
            <a:hlinkClick r:id="rId31"/>
            <a:extLst>
              <a:ext uri="{FF2B5EF4-FFF2-40B4-BE49-F238E27FC236}">
                <a16:creationId xmlns:a16="http://schemas.microsoft.com/office/drawing/2014/main" id="{DE675BCD-E236-8845-A9BB-1BE962071E06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051934" y="2641669"/>
            <a:ext cx="1449063" cy="1449063"/>
          </a:xfrm>
          <a:prstGeom prst="rect">
            <a:avLst/>
          </a:prstGeom>
        </p:spPr>
      </p:pic>
      <p:pic>
        <p:nvPicPr>
          <p:cNvPr id="37" name="Image 36">
            <a:hlinkClick r:id="rId33"/>
            <a:extLst>
              <a:ext uri="{FF2B5EF4-FFF2-40B4-BE49-F238E27FC236}">
                <a16:creationId xmlns:a16="http://schemas.microsoft.com/office/drawing/2014/main" id="{6DD8A4D5-0F1F-5849-8B57-911EB79ADABF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181526" y="4997338"/>
            <a:ext cx="2659198" cy="1498015"/>
          </a:xfrm>
          <a:prstGeom prst="rect">
            <a:avLst/>
          </a:prstGeom>
        </p:spPr>
      </p:pic>
      <p:pic>
        <p:nvPicPr>
          <p:cNvPr id="3" name="Image 2">
            <a:hlinkClick r:id="rId35"/>
            <a:extLst>
              <a:ext uri="{FF2B5EF4-FFF2-40B4-BE49-F238E27FC236}">
                <a16:creationId xmlns:a16="http://schemas.microsoft.com/office/drawing/2014/main" id="{3B399310-E2EE-5D41-BCB4-B88129B3F27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5442890" y="2698882"/>
            <a:ext cx="1996317" cy="1996317"/>
          </a:xfrm>
          <a:prstGeom prst="rect">
            <a:avLst/>
          </a:prstGeom>
        </p:spPr>
      </p:pic>
      <p:pic>
        <p:nvPicPr>
          <p:cNvPr id="9" name="Image 8">
            <a:hlinkClick r:id="rId37"/>
            <a:extLst>
              <a:ext uri="{FF2B5EF4-FFF2-40B4-BE49-F238E27FC236}">
                <a16:creationId xmlns:a16="http://schemas.microsoft.com/office/drawing/2014/main" id="{C8F2B327-8D01-B943-BCA3-5064AA3A1534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3674048" y="1510511"/>
            <a:ext cx="3201749" cy="180139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5709BB7-A534-2A4B-A66B-99C5A67F8356}"/>
              </a:ext>
            </a:extLst>
          </p:cNvPr>
          <p:cNvSpPr txBox="1"/>
          <p:nvPr/>
        </p:nvSpPr>
        <p:spPr>
          <a:xfrm>
            <a:off x="105862" y="6489989"/>
            <a:ext cx="5734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 N’hésitez à cliquer sur les logos pour découvrir la marque</a:t>
            </a:r>
          </a:p>
        </p:txBody>
      </p:sp>
    </p:spTree>
    <p:extLst>
      <p:ext uri="{BB962C8B-B14F-4D97-AF65-F5344CB8AC3E}">
        <p14:creationId xmlns:p14="http://schemas.microsoft.com/office/powerpoint/2010/main" val="1585468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12</Words>
  <Application>Microsoft Macintosh PowerPoint</Application>
  <PresentationFormat>Grand écran</PresentationFormat>
  <Paragraphs>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6</cp:revision>
  <dcterms:created xsi:type="dcterms:W3CDTF">2021-04-22T17:04:34Z</dcterms:created>
  <dcterms:modified xsi:type="dcterms:W3CDTF">2021-04-30T10:12:17Z</dcterms:modified>
</cp:coreProperties>
</file>